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09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985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35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9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96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30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81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8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93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96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15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72297-DCA2-4992-A353-E3807BD07065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8B65-84AA-4389-BA97-E711C0B81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67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Second Year</a:t>
            </a:r>
            <a:br>
              <a:rPr kumimoji="1" lang="en-US" altLang="ja-JP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kumimoji="1" lang="en-US" altLang="ja-JP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Past Progressive Quiz</a:t>
            </a:r>
            <a:endParaRPr kumimoji="1" lang="ja-JP" alt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２年生　過去の進行クイズ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34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Rules: Teams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235740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684294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091292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9122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1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4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83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Rules: Rounds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235740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684294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224703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9122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1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600" dirty="0" smtClean="0">
                          <a:latin typeface="Arial Black" panose="020B0A04020102020204" pitchFamily="34" charset="0"/>
                        </a:rPr>
                        <a:t>4</a:t>
                      </a:r>
                      <a:endParaRPr kumimoji="1" lang="ja-JP" altLang="en-US" sz="96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146033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</a:t>
                      </a:r>
                      <a:r>
                        <a:rPr kumimoji="1" lang="en-US" altLang="ja-JP" sz="2800" baseline="0" dirty="0" smtClean="0">
                          <a:latin typeface="Arial Black" panose="020B0A04020102020204" pitchFamily="34" charset="0"/>
                        </a:rPr>
                        <a:t>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9914207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</a:t>
                      </a:r>
                      <a:r>
                        <a:rPr kumimoji="1" lang="en-US" altLang="ja-JP" sz="2800" baseline="0" dirty="0" smtClean="0">
                          <a:latin typeface="Arial Black" panose="020B0A04020102020204" pitchFamily="34" charset="0"/>
                        </a:rPr>
                        <a:t> 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008499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</a:t>
                      </a:r>
                      <a:r>
                        <a:rPr kumimoji="1" lang="en-US" altLang="ja-JP" sz="2800" baseline="0" dirty="0" smtClean="0">
                          <a:latin typeface="Arial Black" panose="020B0A04020102020204" pitchFamily="34" charset="0"/>
                        </a:rPr>
                        <a:t> 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909948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4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4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</a:t>
                      </a:r>
                      <a:r>
                        <a:rPr kumimoji="1" lang="en-US" altLang="ja-JP" sz="2800" baseline="0" dirty="0" smtClean="0">
                          <a:latin typeface="Arial Black" panose="020B0A04020102020204" pitchFamily="34" charset="0"/>
                        </a:rPr>
                        <a:t> 4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4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8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Look at the picture.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235740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97805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8059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9113917"/>
              </p:ext>
            </p:extLst>
          </p:nvPr>
        </p:nvGraphicFramePr>
        <p:xfrm>
          <a:off x="838200" y="182562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</a:t>
                      </a:r>
                      <a:r>
                        <a:rPr kumimoji="1" lang="en-US" altLang="ja-JP" sz="2800" baseline="0" dirty="0" smtClean="0">
                          <a:latin typeface="Arial Black" panose="020B0A04020102020204" pitchFamily="34" charset="0"/>
                        </a:rPr>
                        <a:t>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Round 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756" y="401716"/>
            <a:ext cx="2311564" cy="386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タイトル 1"/>
          <p:cNvSpPr txBox="1">
            <a:spLocks/>
          </p:cNvSpPr>
          <p:nvPr/>
        </p:nvSpPr>
        <p:spPr>
          <a:xfrm>
            <a:off x="838200" y="3639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Look at when.</a:t>
            </a:r>
            <a:endParaRPr lang="ja-JP" altLang="en-US" dirty="0"/>
          </a:p>
        </p:txBody>
      </p:sp>
      <p:sp>
        <p:nvSpPr>
          <p:cNvPr id="4" name="正方形/長方形 3"/>
          <p:cNvSpPr/>
          <p:nvPr/>
        </p:nvSpPr>
        <p:spPr>
          <a:xfrm rot="503681">
            <a:off x="8730459" y="482597"/>
            <a:ext cx="2686050" cy="2686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last summer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960395" y="382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Write the sentence.</a:t>
            </a:r>
            <a:endParaRPr lang="ja-JP" altLang="en-US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603948"/>
              </p:ext>
            </p:extLst>
          </p:nvPr>
        </p:nvGraphicFramePr>
        <p:xfrm>
          <a:off x="1488440" y="2889989"/>
          <a:ext cx="9215120" cy="17835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03780"/>
                <a:gridCol w="2303780"/>
                <a:gridCol w="2303780"/>
                <a:gridCol w="2303780"/>
              </a:tblGrid>
              <a:tr h="8917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Subject</a:t>
                      </a:r>
                    </a:p>
                    <a:p>
                      <a:pPr algn="ctr"/>
                      <a:r>
                        <a:rPr kumimoji="1" lang="ja-JP" altLang="en-US" dirty="0" smtClean="0"/>
                        <a:t>主語</a:t>
                      </a:r>
                      <a:endParaRPr kumimoji="1" lang="ja-JP" alt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past be</a:t>
                      </a:r>
                      <a:r>
                        <a:rPr kumimoji="1" lang="en-US" altLang="ja-JP" baseline="0" dirty="0" smtClean="0"/>
                        <a:t> verb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be</a:t>
                      </a:r>
                      <a:r>
                        <a:rPr kumimoji="1" lang="ja-JP" altLang="en-US" dirty="0" smtClean="0"/>
                        <a:t>動詞の過去形</a:t>
                      </a:r>
                      <a:endParaRPr kumimoji="1" lang="ja-JP" alt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~</a:t>
                      </a:r>
                      <a:r>
                        <a:rPr kumimoji="1" lang="en-US" altLang="ja-JP" dirty="0" err="1" smtClean="0"/>
                        <a:t>ing</a:t>
                      </a:r>
                      <a:r>
                        <a:rPr kumimoji="1" lang="en-US" altLang="ja-JP" dirty="0" smtClean="0"/>
                        <a:t> verb</a:t>
                      </a:r>
                    </a:p>
                    <a:p>
                      <a:pPr algn="ctr"/>
                      <a:r>
                        <a:rPr kumimoji="1" lang="ja-JP" altLang="en-US" dirty="0" smtClean="0"/>
                        <a:t>動詞の</a:t>
                      </a:r>
                      <a:r>
                        <a:rPr kumimoji="1" lang="en-US" altLang="ja-JP" dirty="0" err="1" smtClean="0"/>
                        <a:t>ing</a:t>
                      </a:r>
                      <a:r>
                        <a:rPr kumimoji="1" lang="ja-JP" altLang="en-US" dirty="0" smtClean="0"/>
                        <a:t>形</a:t>
                      </a:r>
                      <a:endParaRPr kumimoji="1" lang="ja-JP" alt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when</a:t>
                      </a:r>
                    </a:p>
                    <a:p>
                      <a:pPr algn="ctr"/>
                      <a:r>
                        <a:rPr kumimoji="1" lang="ja-JP" altLang="en-US" dirty="0" smtClean="0"/>
                        <a:t>いつ</a:t>
                      </a:r>
                      <a:endParaRPr kumimoji="1" lang="ja-JP" alt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752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円/楕円 14"/>
          <p:cNvSpPr/>
          <p:nvPr/>
        </p:nvSpPr>
        <p:spPr>
          <a:xfrm>
            <a:off x="1897380" y="2948940"/>
            <a:ext cx="1474470" cy="703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19366" y="505507"/>
            <a:ext cx="1707626" cy="157745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15745" y="3930342"/>
            <a:ext cx="2237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>
                <a:latin typeface="Arial Black" panose="020B0A04020102020204" pitchFamily="34" charset="0"/>
              </a:rPr>
              <a:t>Matt</a:t>
            </a:r>
            <a:endParaRPr kumimoji="1" lang="ja-JP" altLang="en-US" sz="4000" dirty="0">
              <a:latin typeface="Arial Black" panose="020B0A04020102020204" pitchFamily="34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739751" y="3930342"/>
            <a:ext cx="2237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>
                <a:latin typeface="Arial Black" panose="020B0A04020102020204" pitchFamily="34" charset="0"/>
              </a:rPr>
              <a:t>was</a:t>
            </a:r>
            <a:endParaRPr kumimoji="1" lang="ja-JP" altLang="en-US" sz="4000" dirty="0">
              <a:latin typeface="Arial Black" panose="020B0A04020102020204" pitchFamily="34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251444" y="3909607"/>
            <a:ext cx="2237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>
                <a:latin typeface="Arial Black" panose="020B0A04020102020204" pitchFamily="34" charset="0"/>
              </a:rPr>
              <a:t>surfing</a:t>
            </a:r>
            <a:endParaRPr kumimoji="1" lang="ja-JP" altLang="en-US" sz="4000" dirty="0">
              <a:latin typeface="Arial Black" panose="020B0A04020102020204" pitchFamily="34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427720" y="3909607"/>
            <a:ext cx="2237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 Black" panose="020B0A04020102020204" pitchFamily="34" charset="0"/>
              </a:rPr>
              <a:t>last summer</a:t>
            </a:r>
            <a:endParaRPr kumimoji="1" lang="ja-JP" altLang="en-US" sz="2400" dirty="0">
              <a:latin typeface="Arial Black" panose="020B0A04020102020204" pitchFamily="34" charset="0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3848735" y="2948940"/>
            <a:ext cx="2128756" cy="703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6268759" y="2998627"/>
            <a:ext cx="1919003" cy="703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6392181" y="1271323"/>
            <a:ext cx="1454714" cy="13438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8590970" y="2956809"/>
            <a:ext cx="1919003" cy="703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 rot="528904">
            <a:off x="9113981" y="989920"/>
            <a:ext cx="1919003" cy="703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2091690" y="3346360"/>
            <a:ext cx="8103870" cy="3595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89813" y="1223026"/>
            <a:ext cx="2125980" cy="21259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innerShdw blurRad="304800" dist="342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 minute</a:t>
            </a:r>
            <a:endParaRPr kumimoji="1" lang="ja-JP" altLang="en-US" dirty="0"/>
          </a:p>
        </p:txBody>
      </p:sp>
      <p:sp>
        <p:nvSpPr>
          <p:cNvPr id="30" name="タイトル 1"/>
          <p:cNvSpPr txBox="1">
            <a:spLocks/>
          </p:cNvSpPr>
          <p:nvPr/>
        </p:nvSpPr>
        <p:spPr>
          <a:xfrm>
            <a:off x="1861738" y="8294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You have 1 minute.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30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0.04492 -0.1432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3" y="-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00"/>
                            </p:stCondLst>
                            <p:childTnLst>
                              <p:par>
                                <p:cTn id="6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"/>
                            </p:stCondLst>
                            <p:childTnLst>
                              <p:par>
                                <p:cTn id="9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9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9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"/>
                            </p:stCondLst>
                            <p:childTnLst>
                              <p:par>
                                <p:cTn id="1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2" grpId="1"/>
      <p:bldP spid="4" grpId="0" animBg="1"/>
      <p:bldP spid="13" grpId="0"/>
      <p:bldP spid="15" grpId="0" animBg="1"/>
      <p:bldP spid="15" grpId="1" animBg="1"/>
      <p:bldP spid="16" grpId="0" animBg="1"/>
      <p:bldP spid="16" grpId="1" animBg="1"/>
      <p:bldP spid="17" grpId="0"/>
      <p:bldP spid="18" grpId="0"/>
      <p:bldP spid="19" grpId="0"/>
      <p:bldP spid="20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Rules: points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838200" y="1276668"/>
            <a:ext cx="11155680" cy="4789170"/>
          </a:xfrm>
          <a:prstGeom prst="rect">
            <a:avLst/>
          </a:prstGeom>
          <a:effectLst>
            <a:innerShdw blurRad="355600" dist="254000" dir="75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Rock – Paper – </a:t>
            </a:r>
            <a:r>
              <a:rPr kumimoji="1" lang="en-US" altLang="ja-JP" sz="5400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Sissors</a:t>
            </a:r>
            <a:endParaRPr kumimoji="1" lang="en-US" altLang="ja-JP" sz="54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endParaRPr lang="en-US" altLang="ja-JP" sz="54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Perfect = 2 students play</a:t>
            </a:r>
          </a:p>
          <a:p>
            <a:pPr algn="just"/>
            <a:endParaRPr lang="en-US" altLang="ja-JP" sz="54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Finished with some mistakes = 1 student play</a:t>
            </a:r>
            <a:endParaRPr kumimoji="1" lang="ja-JP" altLang="en-US" sz="54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838200" y="1276668"/>
            <a:ext cx="11155680" cy="4789170"/>
          </a:xfrm>
          <a:prstGeom prst="rect">
            <a:avLst/>
          </a:prstGeom>
          <a:effectLst>
            <a:innerShdw blurRad="355600" dist="254000" dir="75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Rock – Paper – </a:t>
            </a:r>
            <a:r>
              <a:rPr kumimoji="1" lang="en-US" altLang="ja-JP" sz="5400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Sissors</a:t>
            </a:r>
            <a:endParaRPr kumimoji="1" lang="en-US" altLang="ja-JP" sz="54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endParaRPr lang="en-US" altLang="ja-JP" sz="54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kumimoji="1" lang="ja-JP" altLang="en-US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○＝ </a:t>
            </a:r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3 points</a:t>
            </a:r>
          </a:p>
          <a:p>
            <a:pPr algn="just"/>
            <a:r>
              <a:rPr lang="ja-JP" altLang="en-US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△＝ </a:t>
            </a:r>
            <a:r>
              <a:rPr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2 points</a:t>
            </a:r>
          </a:p>
          <a:p>
            <a:pPr algn="just"/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×</a:t>
            </a:r>
            <a:r>
              <a:rPr kumimoji="1" lang="ja-JP" altLang="en-US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＝ </a:t>
            </a:r>
            <a:r>
              <a:rPr kumimoji="1" lang="en-US" altLang="ja-JP" sz="54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1 point</a:t>
            </a:r>
            <a:endParaRPr kumimoji="1" lang="ja-JP" altLang="en-US" sz="54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8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9047060"/>
              </p:ext>
            </p:extLst>
          </p:nvPr>
        </p:nvGraphicFramePr>
        <p:xfrm>
          <a:off x="838200" y="1470659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○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△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△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○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312100"/>
              </p:ext>
            </p:extLst>
          </p:nvPr>
        </p:nvGraphicFramePr>
        <p:xfrm>
          <a:off x="838200" y="1470659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2</a:t>
                      </a:r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人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1</a:t>
                      </a:r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人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1</a:t>
                      </a:r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人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2</a:t>
                      </a:r>
                      <a:r>
                        <a:rPr kumimoji="1" lang="ja-JP" altLang="en-US" sz="2800" dirty="0" smtClean="0">
                          <a:latin typeface="Arial Black" panose="020B0A04020102020204" pitchFamily="34" charset="0"/>
                        </a:rPr>
                        <a:t>人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774011"/>
              </p:ext>
            </p:extLst>
          </p:nvPr>
        </p:nvGraphicFramePr>
        <p:xfrm>
          <a:off x="838200" y="1470659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2628900"/>
                <a:gridCol w="2628900"/>
                <a:gridCol w="1314450"/>
                <a:gridCol w="1314450"/>
              </a:tblGrid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8"/>
          <a:stretch/>
        </p:blipFill>
        <p:spPr>
          <a:xfrm>
            <a:off x="965200" y="4031446"/>
            <a:ext cx="2260600" cy="1692919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01"/>
          <a:stretch/>
        </p:blipFill>
        <p:spPr>
          <a:xfrm>
            <a:off x="4216400" y="4031447"/>
            <a:ext cx="1206500" cy="1692919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2" r="34798"/>
          <a:stretch/>
        </p:blipFill>
        <p:spPr>
          <a:xfrm>
            <a:off x="6997700" y="4031446"/>
            <a:ext cx="1066800" cy="1692919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/>
          <a:stretch/>
        </p:blipFill>
        <p:spPr>
          <a:xfrm>
            <a:off x="8953500" y="4031445"/>
            <a:ext cx="2311400" cy="1692919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26" b="10104"/>
          <a:stretch/>
        </p:blipFill>
        <p:spPr>
          <a:xfrm>
            <a:off x="7820660" y="-1611871"/>
            <a:ext cx="4668520" cy="6165059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200" b="89600" l="4883" r="93555">
                        <a14:foregroundMark x1="83984" y1="44800" x2="76367" y2="53400"/>
                        <a14:foregroundMark x1="87305" y1="63800" x2="70313" y2="53800"/>
                        <a14:foregroundMark x1="77832" y1="61800" x2="77246" y2="62000"/>
                        <a14:foregroundMark x1="56445" y1="28600" x2="40723" y2="61600"/>
                        <a14:foregroundMark x1="57617" y1="70400" x2="43164" y2="41800"/>
                        <a14:foregroundMark x1="55859" y1="49600" x2="55664" y2="54400"/>
                        <a14:foregroundMark x1="58496" y1="25600" x2="40918" y2="25800"/>
                        <a14:foregroundMark x1="28418" y1="28800" x2="9180" y2="30600"/>
                        <a14:foregroundMark x1="9277" y1="36200" x2="9180" y2="69200"/>
                        <a14:foregroundMark x1="25195" y1="58200" x2="15039" y2="40800"/>
                        <a14:foregroundMark x1="24121" y1="42600" x2="12305" y2="62000"/>
                        <a14:foregroundMark x1="20410" y1="39400" x2="10449" y2="44400"/>
                        <a14:foregroundMark x1="10254" y1="26400" x2="27148" y2="25200"/>
                        <a14:foregroundMark x1="41992" y1="33000" x2="39941" y2="70000"/>
                        <a14:foregroundMark x1="38086" y1="28000" x2="37500" y2="37400"/>
                        <a14:foregroundMark x1="7129" y1="43000" x2="7227" y2="53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201"/>
          <a:stretch/>
        </p:blipFill>
        <p:spPr>
          <a:xfrm>
            <a:off x="8953500" y="-51757"/>
            <a:ext cx="1206500" cy="1692919"/>
          </a:xfrm>
          <a:prstGeom prst="rect">
            <a:avLst/>
          </a:prstGeom>
        </p:spPr>
      </p:pic>
      <p:sp>
        <p:nvSpPr>
          <p:cNvPr id="29" name="正方形/長方形 28"/>
          <p:cNvSpPr/>
          <p:nvPr/>
        </p:nvSpPr>
        <p:spPr>
          <a:xfrm>
            <a:off x="3581400" y="699125"/>
            <a:ext cx="5029200" cy="19177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>
                <a:latin typeface="Arial Black" panose="020B0A04020102020204" pitchFamily="34" charset="0"/>
              </a:rPr>
              <a:t>Rock</a:t>
            </a:r>
            <a:endParaRPr kumimoji="1" lang="ja-JP" altLang="en-US" sz="4800" dirty="0">
              <a:latin typeface="Arial Black" panose="020B0A04020102020204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581400" y="699125"/>
            <a:ext cx="5029200" cy="19177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>
                <a:latin typeface="Arial Black" panose="020B0A04020102020204" pitchFamily="34" charset="0"/>
              </a:rPr>
              <a:t>Paper</a:t>
            </a:r>
            <a:endParaRPr kumimoji="1" lang="ja-JP" altLang="en-US" sz="4800" dirty="0">
              <a:latin typeface="Arial Black" panose="020B0A04020102020204" pitchFamily="34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581400" y="699125"/>
            <a:ext cx="5029200" cy="19177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>
                <a:latin typeface="Arial Black" panose="020B0A04020102020204" pitchFamily="34" charset="0"/>
              </a:rPr>
              <a:t>Scissors </a:t>
            </a:r>
            <a:endParaRPr kumimoji="1" lang="ja-JP" altLang="en-US" sz="4800" dirty="0">
              <a:latin typeface="Arial Black" panose="020B0A04020102020204" pitchFamily="34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581400" y="699125"/>
            <a:ext cx="5029200" cy="19177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dirty="0" smtClean="0">
                <a:latin typeface="Arial Black" panose="020B0A04020102020204" pitchFamily="34" charset="0"/>
              </a:rPr>
              <a:t>One Two Three</a:t>
            </a:r>
            <a:endParaRPr kumimoji="1" lang="ja-JP" altLang="en-US" sz="4400" dirty="0">
              <a:latin typeface="Arial Black" panose="020B0A04020102020204" pitchFamily="34" charset="0"/>
            </a:endParaRPr>
          </a:p>
        </p:txBody>
      </p:sp>
      <p:graphicFrame>
        <p:nvGraphicFramePr>
          <p:cNvPr id="33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268774"/>
              </p:ext>
            </p:extLst>
          </p:nvPr>
        </p:nvGraphicFramePr>
        <p:xfrm>
          <a:off x="838200" y="1470659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314450"/>
                <a:gridCol w="2628900"/>
                <a:gridCol w="2628900"/>
                <a:gridCol w="1314450"/>
                <a:gridCol w="1314450"/>
              </a:tblGrid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1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790163"/>
              </p:ext>
            </p:extLst>
          </p:nvPr>
        </p:nvGraphicFramePr>
        <p:xfrm>
          <a:off x="844550" y="1468753"/>
          <a:ext cx="10515600" cy="3912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0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5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latin typeface="Arial Black" panose="020B0A04020102020204" pitchFamily="34" charset="0"/>
                        </a:rPr>
                        <a:t>4</a:t>
                      </a:r>
                      <a:endParaRPr kumimoji="1" lang="ja-JP" altLang="en-US" sz="28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10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3" grpId="0" animBg="1"/>
      <p:bldP spid="13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1" y="365125"/>
            <a:ext cx="8837678" cy="6083269"/>
          </a:xfrm>
        </p:spPr>
      </p:pic>
      <p:sp>
        <p:nvSpPr>
          <p:cNvPr id="4" name="正方形/長方形 3"/>
          <p:cNvSpPr/>
          <p:nvPr/>
        </p:nvSpPr>
        <p:spPr>
          <a:xfrm rot="503681">
            <a:off x="8730459" y="482597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at 9:00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6400" y="3406759"/>
            <a:ext cx="2870200" cy="31085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Arial Black" panose="020B0A04020102020204" pitchFamily="34" charset="0"/>
              </a:rPr>
              <a:t>Word box:</a:t>
            </a:r>
          </a:p>
          <a:p>
            <a:endParaRPr lang="en-US" altLang="ja-JP" sz="2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Anpanman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err="1" smtClean="0">
                <a:latin typeface="Arial Black" panose="020B0A04020102020204" pitchFamily="34" charset="0"/>
              </a:rPr>
              <a:t>Baikinman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punch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smtClean="0">
                <a:latin typeface="Arial Black" panose="020B0A04020102020204" pitchFamily="34" charset="0"/>
              </a:rPr>
              <a:t>attack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fight</a:t>
            </a:r>
            <a:endParaRPr kumimoji="1" lang="ja-JP" altLang="en-US" sz="2800" dirty="0">
              <a:latin typeface="Arial Black" panose="020B0A0402010202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0045086" y="4732020"/>
            <a:ext cx="2125980" cy="21259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innerShdw blurRad="304800" dist="342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 minute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-67637" y="0"/>
            <a:ext cx="12192000" cy="6858000"/>
          </a:xfrm>
          <a:prstGeom prst="rect">
            <a:avLst/>
          </a:prstGeom>
          <a:solidFill>
            <a:srgbClr val="FF0000"/>
          </a:solidFill>
          <a:effectLst>
            <a:innerShdw blurRad="673100" dist="469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00" dirty="0" smtClean="0">
                <a:latin typeface="Arial Black" panose="020B0A04020102020204" pitchFamily="34" charset="0"/>
              </a:rPr>
              <a:t>Time up!</a:t>
            </a:r>
            <a:endParaRPr kumimoji="1" lang="ja-JP" altLang="en-US" sz="13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40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2" dur="6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 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311818"/>
            <a:ext cx="7466188" cy="483619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this morning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6400" y="3729915"/>
            <a:ext cx="2870200" cy="26776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Arial Black" panose="020B0A04020102020204" pitchFamily="34" charset="0"/>
              </a:rPr>
              <a:t>Word box:</a:t>
            </a:r>
          </a:p>
          <a:p>
            <a:endParaRPr lang="en-US" altLang="ja-JP" sz="2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err="1" smtClean="0">
                <a:latin typeface="Arial Black" panose="020B0A04020102020204" pitchFamily="34" charset="0"/>
              </a:rPr>
              <a:t>Doraemon</a:t>
            </a:r>
            <a:endParaRPr lang="en-US" altLang="ja-JP" sz="2800" dirty="0" smtClean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err="1" smtClean="0">
                <a:latin typeface="Arial Black" panose="020B0A04020102020204" pitchFamily="34" charset="0"/>
              </a:rPr>
              <a:t>dumbell</a:t>
            </a:r>
            <a:r>
              <a:rPr lang="en-US" altLang="ja-JP" sz="2800" dirty="0" smtClean="0">
                <a:latin typeface="Arial Black" panose="020B0A040201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smtClean="0">
                <a:latin typeface="Arial Black" panose="020B0A04020102020204" pitchFamily="34" charset="0"/>
              </a:rPr>
              <a:t>use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train</a:t>
            </a:r>
            <a:endParaRPr kumimoji="1" lang="ja-JP" altLang="en-US" sz="2800" dirty="0">
              <a:latin typeface="Arial Black" panose="020B0A0402010202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0045086" y="4732020"/>
            <a:ext cx="2125980" cy="21259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innerShdw blurRad="304800" dist="342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 minute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  <a:effectLst>
            <a:innerShdw blurRad="673100" dist="469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00" dirty="0" smtClean="0">
                <a:latin typeface="Arial Black" panose="020B0A04020102020204" pitchFamily="34" charset="0"/>
              </a:rPr>
              <a:t>Time up!</a:t>
            </a:r>
            <a:endParaRPr kumimoji="1" lang="ja-JP" altLang="en-US" sz="13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75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2" dur="6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035">
            <a:off x="1061014" y="943498"/>
            <a:ext cx="7451574" cy="419594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3  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before the game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2465" y="4264109"/>
            <a:ext cx="2870200" cy="22467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Arial Black" panose="020B0A04020102020204" pitchFamily="34" charset="0"/>
              </a:rPr>
              <a:t>Word box:</a:t>
            </a:r>
          </a:p>
          <a:p>
            <a:endParaRPr lang="en-US" altLang="ja-JP" sz="2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err="1" smtClean="0">
                <a:latin typeface="Arial Black" panose="020B0A04020102020204" pitchFamily="34" charset="0"/>
              </a:rPr>
              <a:t>Shohei</a:t>
            </a:r>
            <a:r>
              <a:rPr lang="en-US" altLang="ja-JP" sz="2800" dirty="0" smtClean="0">
                <a:latin typeface="Arial Black" panose="020B0A04020102020204" pitchFamily="34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Pikachu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get</a:t>
            </a:r>
            <a:endParaRPr kumimoji="1" lang="ja-JP" altLang="en-US" sz="2800" dirty="0">
              <a:latin typeface="Arial Black" panose="020B0A0402010202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0045086" y="4732020"/>
            <a:ext cx="2125980" cy="21259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innerShdw blurRad="304800" dist="342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 minute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  <a:effectLst>
            <a:innerShdw blurRad="673100" dist="469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00" dirty="0" smtClean="0">
                <a:latin typeface="Arial Black" panose="020B0A04020102020204" pitchFamily="34" charset="0"/>
              </a:rPr>
              <a:t>Time up!</a:t>
            </a:r>
            <a:endParaRPr kumimoji="1" lang="ja-JP" altLang="en-US" sz="13800" dirty="0">
              <a:latin typeface="Arial Black" panose="020B0A04020102020204" pitchFamily="34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5426">
            <a:off x="-3550008" y="755447"/>
            <a:ext cx="2481478" cy="29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7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7 -0.04445 L 0.91146 0.29421 " pathEditMode="relative" rAng="0" ptsTypes="AA">
                                      <p:cBhvr>
                                        <p:cTn id="2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01" y="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6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nodeType="withEffect">
                                  <p:stCondLst>
                                    <p:cond delay="35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4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4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4  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before breakfast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2465" y="4264109"/>
            <a:ext cx="2870200" cy="22467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Arial Black" panose="020B0A04020102020204" pitchFamily="34" charset="0"/>
              </a:rPr>
              <a:t>Word box:</a:t>
            </a:r>
          </a:p>
          <a:p>
            <a:endParaRPr lang="en-US" altLang="ja-JP" sz="28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 smtClean="0">
                <a:latin typeface="Arial Black" panose="020B0A04020102020204" pitchFamily="34" charset="0"/>
              </a:rPr>
              <a:t>Jam </a:t>
            </a:r>
            <a:r>
              <a:rPr lang="en-US" altLang="ja-JP" sz="2800" dirty="0" err="1" smtClean="0">
                <a:latin typeface="Arial Black" panose="020B0A04020102020204" pitchFamily="34" charset="0"/>
              </a:rPr>
              <a:t>Ojisan</a:t>
            </a:r>
            <a:endParaRPr lang="en-US" altLang="ja-JP" sz="2800" dirty="0" smtClean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smtClean="0">
                <a:latin typeface="Arial Black" panose="020B0A04020102020204" pitchFamily="34" charset="0"/>
              </a:rPr>
              <a:t>make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smtClean="0">
                <a:latin typeface="Arial Black" panose="020B0A04020102020204" pitchFamily="34" charset="0"/>
              </a:rPr>
              <a:t>head</a:t>
            </a:r>
            <a:endParaRPr kumimoji="1" lang="ja-JP" altLang="en-US" sz="2800" dirty="0">
              <a:latin typeface="Arial Black" panose="020B0A0402010202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0045086" y="4732020"/>
            <a:ext cx="2125980" cy="21259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innerShdw blurRad="304800" dist="342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 minute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06" y="769257"/>
            <a:ext cx="4103987" cy="5363983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0" y="22248"/>
            <a:ext cx="12192000" cy="6858000"/>
          </a:xfrm>
          <a:prstGeom prst="rect">
            <a:avLst/>
          </a:prstGeom>
          <a:solidFill>
            <a:srgbClr val="FF0000"/>
          </a:solidFill>
          <a:effectLst>
            <a:innerShdw blurRad="673100" dist="4699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00" dirty="0" smtClean="0">
                <a:latin typeface="Arial Black" panose="020B0A04020102020204" pitchFamily="34" charset="0"/>
              </a:rPr>
              <a:t>Time up!</a:t>
            </a:r>
            <a:endParaRPr kumimoji="1" lang="ja-JP" altLang="en-US" sz="13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8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2" dur="6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7" grpId="1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５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   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8"/>
          <a:stretch/>
        </p:blipFill>
        <p:spPr>
          <a:xfrm>
            <a:off x="1126042" y="1461670"/>
            <a:ext cx="9939915" cy="4776968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3657600" y="2531557"/>
            <a:ext cx="4914899" cy="992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229456" y="4510351"/>
            <a:ext cx="5343043" cy="189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838199" y="1076960"/>
            <a:ext cx="3095144" cy="532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8114735" y="1076960"/>
            <a:ext cx="3095144" cy="532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2912276" y="819548"/>
            <a:ext cx="3095144" cy="532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5303533" y="2793655"/>
            <a:ext cx="3095144" cy="532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after fighting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513506" y="549434"/>
            <a:ext cx="3095144" cy="532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32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19" grpId="0" animBg="1"/>
      <p:bldP spid="21" grpId="0" animBg="1"/>
      <p:bldP spid="23" grpId="0" animBg="1"/>
      <p:bldP spid="24" grpId="0" animBg="1"/>
      <p:bldP spid="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6   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dirty="0" smtClean="0">
                <a:latin typeface="Arial Black" panose="020B0A04020102020204" pitchFamily="34" charset="0"/>
              </a:rPr>
              <a:t>on Sunday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00"/>
          <a:stretch/>
        </p:blipFill>
        <p:spPr>
          <a:xfrm>
            <a:off x="2226940" y="480657"/>
            <a:ext cx="6639471" cy="6174143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-1" y="2822787"/>
            <a:ext cx="7126515" cy="3947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774030" y="-561453"/>
            <a:ext cx="7284020" cy="2084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4535437" y="0"/>
            <a:ext cx="1807306" cy="3947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3672114" y="1887892"/>
            <a:ext cx="5194298" cy="1203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2111828" y="1440764"/>
            <a:ext cx="1923143" cy="1770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813718" y="352286"/>
            <a:ext cx="7052694" cy="3947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91637" y="2910454"/>
            <a:ext cx="8866413" cy="3947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89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7    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7"/>
          <a:stretch/>
        </p:blipFill>
        <p:spPr>
          <a:xfrm>
            <a:off x="1626830" y="365125"/>
            <a:ext cx="9290890" cy="641304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428181" y="-43007"/>
            <a:ext cx="4823456" cy="4440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243501" y="1459222"/>
            <a:ext cx="7872868" cy="2938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107553" y="-1073254"/>
            <a:ext cx="6008816" cy="4440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1527506" y="4281713"/>
            <a:ext cx="4823456" cy="2496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4870122" y="4397828"/>
            <a:ext cx="6712278" cy="2423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on TV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5934301" y="1029858"/>
            <a:ext cx="2006466" cy="1847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9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3" grpId="0" animBg="1"/>
      <p:bldP spid="14" grpId="0" animBg="1"/>
      <p:bldP spid="15" grpId="0" animBg="1"/>
      <p:bldP spid="21" grpId="0" animBg="1"/>
      <p:bldP spid="4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8 </a:t>
            </a:r>
            <a:br>
              <a:rPr kumimoji="1" lang="en-US" altLang="ja-JP" dirty="0" smtClean="0"/>
            </a:br>
            <a:r>
              <a:rPr kumimoji="1" lang="en-US" altLang="ja-JP" dirty="0" smtClean="0"/>
              <a:t>   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 rot="503681">
            <a:off x="9239731" y="343623"/>
            <a:ext cx="2686050" cy="26860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Arial Black" panose="020B0A04020102020204" pitchFamily="34" charset="0"/>
              </a:rPr>
              <a:t>When:</a:t>
            </a:r>
          </a:p>
          <a:p>
            <a:pPr algn="ctr"/>
            <a:endParaRPr lang="en-US" altLang="ja-JP" dirty="0">
              <a:latin typeface="Arial Black" panose="020B0A04020102020204" pitchFamily="34" charset="0"/>
            </a:endParaRPr>
          </a:p>
          <a:p>
            <a:pPr algn="ctr"/>
            <a:r>
              <a:rPr lang="en-US" altLang="ja-JP" sz="2800" dirty="0" smtClean="0">
                <a:latin typeface="Arial Black" panose="020B0A04020102020204" pitchFamily="34" charset="0"/>
              </a:rPr>
              <a:t>last night</a:t>
            </a:r>
            <a:endParaRPr kumimoji="1" lang="en-US" altLang="ja-JP" sz="2800" dirty="0" smtClean="0">
              <a:latin typeface="Arial Black" panose="020B0A04020102020204" pitchFamily="34" charset="0"/>
            </a:endParaRPr>
          </a:p>
          <a:p>
            <a:pPr algn="ctr"/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1027906"/>
            <a:ext cx="7605486" cy="5704115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3095049" y="1027906"/>
            <a:ext cx="4524951" cy="2637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492706" y="3665102"/>
            <a:ext cx="6810951" cy="1037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189037" y="4548574"/>
            <a:ext cx="5763306" cy="2183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943429" y="1027905"/>
            <a:ext cx="8114621" cy="1318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480484" y="1405897"/>
            <a:ext cx="4524951" cy="2637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135065" y="2353468"/>
            <a:ext cx="7870370" cy="4504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4007812" y="1488353"/>
            <a:ext cx="2944531" cy="1745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2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2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257</Words>
  <Application>Microsoft Office PowerPoint</Application>
  <PresentationFormat>ワイド画面</PresentationFormat>
  <Paragraphs>148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Arial Black</vt:lpstr>
      <vt:lpstr>Calibri</vt:lpstr>
      <vt:lpstr>Calibri Light</vt:lpstr>
      <vt:lpstr>Office テーマ</vt:lpstr>
      <vt:lpstr>Second Year Past Progressive Quiz</vt:lpstr>
      <vt:lpstr>Rules: Teams</vt:lpstr>
      <vt:lpstr>Rules: Rounds</vt:lpstr>
      <vt:lpstr>Look at the picture.</vt:lpstr>
      <vt:lpstr>Rules: points</vt:lpstr>
      <vt:lpstr>1</vt:lpstr>
      <vt:lpstr>2 </vt:lpstr>
      <vt:lpstr>3  </vt:lpstr>
      <vt:lpstr>4  </vt:lpstr>
      <vt:lpstr>５    </vt:lpstr>
      <vt:lpstr>6   </vt:lpstr>
      <vt:lpstr>7    </vt:lpstr>
      <vt:lpstr>8     </vt:lpstr>
    </vt:vector>
  </TitlesOfParts>
  <Company>須恵町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Year Past Progressive Quiz</dc:title>
  <dc:creator>中学校外国語講師</dc:creator>
  <cp:lastModifiedBy>中学校外国語講師</cp:lastModifiedBy>
  <cp:revision>25</cp:revision>
  <dcterms:created xsi:type="dcterms:W3CDTF">2020-06-08T06:21:44Z</dcterms:created>
  <dcterms:modified xsi:type="dcterms:W3CDTF">2020-06-12T04:19:22Z</dcterms:modified>
</cp:coreProperties>
</file>