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5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7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9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2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74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71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6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363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672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9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4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0106-ABAC-44AA-959D-2A9279767D62}" type="datetimeFigureOut">
              <a:rPr kumimoji="1" lang="ja-JP" altLang="en-US" smtClean="0"/>
              <a:t>2020/6/4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0D86A-FBAD-4D2E-B460-B8497136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21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Sunshine 2</a:t>
            </a:r>
            <a:r>
              <a:rPr kumimoji="1" lang="en-US" altLang="ja-JP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kumimoji="1" lang="en-US" altLang="ja-JP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altLang="ja-JP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11</a:t>
            </a:r>
            <a:endParaRPr kumimoji="1" lang="ja-JP" alt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過去分詞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900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159651"/>
              </p:ext>
            </p:extLst>
          </p:nvPr>
        </p:nvGraphicFramePr>
        <p:xfrm>
          <a:off x="838200" y="810492"/>
          <a:ext cx="10515600" cy="52961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200"/>
                <a:gridCol w="3505200"/>
                <a:gridCol w="3505200"/>
              </a:tblGrid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原形</a:t>
                      </a:r>
                      <a:endParaRPr kumimoji="1" lang="en-US" altLang="ja-JP" sz="3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過去形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過去分詞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use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used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used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study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studied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studied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make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made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made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4400" dirty="0" smtClean="0"/>
                        <a:t>win</a:t>
                      </a:r>
                      <a:endParaRPr kumimoji="1" lang="ja-JP" altLang="en-US" sz="4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won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won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build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built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built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catch</a:t>
                      </a:r>
                      <a:endParaRPr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caught</a:t>
                      </a:r>
                      <a:endParaRPr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4400" dirty="0" smtClean="0"/>
                        <a:t>caught</a:t>
                      </a:r>
                      <a:endParaRPr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4935682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6" name="正方形/長方形 5"/>
          <p:cNvSpPr/>
          <p:nvPr/>
        </p:nvSpPr>
        <p:spPr>
          <a:xfrm>
            <a:off x="8496300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7" name="正方形/長方形 6"/>
          <p:cNvSpPr/>
          <p:nvPr/>
        </p:nvSpPr>
        <p:spPr>
          <a:xfrm>
            <a:off x="4935682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8" name="正方形/長方形 7"/>
          <p:cNvSpPr/>
          <p:nvPr/>
        </p:nvSpPr>
        <p:spPr>
          <a:xfrm>
            <a:off x="8496300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9" name="正方形/長方形 8"/>
          <p:cNvSpPr/>
          <p:nvPr/>
        </p:nvSpPr>
        <p:spPr>
          <a:xfrm>
            <a:off x="4935682" y="308609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0" name="正方形/長方形 9"/>
          <p:cNvSpPr/>
          <p:nvPr/>
        </p:nvSpPr>
        <p:spPr>
          <a:xfrm>
            <a:off x="8496300" y="308609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4935682" y="384463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2" name="正方形/長方形 11"/>
          <p:cNvSpPr/>
          <p:nvPr/>
        </p:nvSpPr>
        <p:spPr>
          <a:xfrm>
            <a:off x="8496300" y="384463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4935682" y="460316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4" name="正方形/長方形 13"/>
          <p:cNvSpPr/>
          <p:nvPr/>
        </p:nvSpPr>
        <p:spPr>
          <a:xfrm>
            <a:off x="8496300" y="460316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5" name="正方形/長方形 14"/>
          <p:cNvSpPr/>
          <p:nvPr/>
        </p:nvSpPr>
        <p:spPr>
          <a:xfrm>
            <a:off x="4935682" y="536170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6" name="正方形/長方形 15"/>
          <p:cNvSpPr/>
          <p:nvPr/>
        </p:nvSpPr>
        <p:spPr>
          <a:xfrm>
            <a:off x="8496300" y="536170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84378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150246"/>
              </p:ext>
            </p:extLst>
          </p:nvPr>
        </p:nvGraphicFramePr>
        <p:xfrm>
          <a:off x="838200" y="810492"/>
          <a:ext cx="10515600" cy="52961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200"/>
                <a:gridCol w="3505200"/>
                <a:gridCol w="3505200"/>
              </a:tblGrid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原形</a:t>
                      </a:r>
                      <a:endParaRPr kumimoji="1" lang="en-US" altLang="ja-JP" sz="3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過去形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過去分詞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eat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ate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eaten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write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wrote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written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speak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spoke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spoken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sing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sang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sung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swim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swam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swum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take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took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taken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935682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5" name="正方形/長方形 4"/>
          <p:cNvSpPr/>
          <p:nvPr/>
        </p:nvSpPr>
        <p:spPr>
          <a:xfrm>
            <a:off x="8496300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6" name="正方形/長方形 5"/>
          <p:cNvSpPr/>
          <p:nvPr/>
        </p:nvSpPr>
        <p:spPr>
          <a:xfrm>
            <a:off x="4935682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7" name="正方形/長方形 6"/>
          <p:cNvSpPr/>
          <p:nvPr/>
        </p:nvSpPr>
        <p:spPr>
          <a:xfrm>
            <a:off x="8496300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8" name="正方形/長方形 7"/>
          <p:cNvSpPr/>
          <p:nvPr/>
        </p:nvSpPr>
        <p:spPr>
          <a:xfrm>
            <a:off x="4935682" y="308609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9" name="正方形/長方形 8"/>
          <p:cNvSpPr/>
          <p:nvPr/>
        </p:nvSpPr>
        <p:spPr>
          <a:xfrm>
            <a:off x="8496300" y="308609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0" name="正方形/長方形 9"/>
          <p:cNvSpPr/>
          <p:nvPr/>
        </p:nvSpPr>
        <p:spPr>
          <a:xfrm>
            <a:off x="4935682" y="384463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8496300" y="384463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2" name="正方形/長方形 11"/>
          <p:cNvSpPr/>
          <p:nvPr/>
        </p:nvSpPr>
        <p:spPr>
          <a:xfrm>
            <a:off x="4935682" y="460316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8496300" y="460316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4" name="正方形/長方形 13"/>
          <p:cNvSpPr/>
          <p:nvPr/>
        </p:nvSpPr>
        <p:spPr>
          <a:xfrm>
            <a:off x="4935682" y="536170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15" name="正方形/長方形 14"/>
          <p:cNvSpPr/>
          <p:nvPr/>
        </p:nvSpPr>
        <p:spPr>
          <a:xfrm>
            <a:off x="8496300" y="536170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366265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620634"/>
              </p:ext>
            </p:extLst>
          </p:nvPr>
        </p:nvGraphicFramePr>
        <p:xfrm>
          <a:off x="838200" y="810492"/>
          <a:ext cx="10515600" cy="22481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200"/>
                <a:gridCol w="3505200"/>
                <a:gridCol w="3505200"/>
              </a:tblGrid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原形</a:t>
                      </a:r>
                      <a:endParaRPr kumimoji="1" lang="en-US" altLang="ja-JP" sz="3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過去形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 smtClean="0"/>
                        <a:t>過去分詞</a:t>
                      </a:r>
                      <a:endParaRPr kumimoji="1" lang="ja-JP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read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read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read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born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born</a:t>
                      </a:r>
                      <a:endParaRPr kumimoji="1" lang="ja-JP" altLang="en-US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400" dirty="0" smtClean="0"/>
                        <a:t>born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935682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5" name="正方形/長方形 4"/>
          <p:cNvSpPr/>
          <p:nvPr/>
        </p:nvSpPr>
        <p:spPr>
          <a:xfrm>
            <a:off x="8496300" y="1569027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6" name="正方形/長方形 5"/>
          <p:cNvSpPr/>
          <p:nvPr/>
        </p:nvSpPr>
        <p:spPr>
          <a:xfrm>
            <a:off x="4935682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7" name="正方形/長方形 6"/>
          <p:cNvSpPr/>
          <p:nvPr/>
        </p:nvSpPr>
        <p:spPr>
          <a:xfrm>
            <a:off x="8496300" y="2327562"/>
            <a:ext cx="2306782" cy="685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/>
              <a:t>?</a:t>
            </a:r>
            <a:endParaRPr kumimoji="1"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9236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86</Words>
  <Application>Microsoft Office PowerPoint</Application>
  <PresentationFormat>ワイド画面</PresentationFormat>
  <Paragraphs>81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Office テーマ</vt:lpstr>
      <vt:lpstr>Sunshine 2 Program 11</vt:lpstr>
      <vt:lpstr>PowerPoint プレゼンテーション</vt:lpstr>
      <vt:lpstr>PowerPoint プレゼンテーション</vt:lpstr>
      <vt:lpstr>PowerPoint プレゼンテーション</vt:lpstr>
    </vt:vector>
  </TitlesOfParts>
  <Company>須恵町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Sunshine 2 Program 11</dc:title>
  <dc:creator>中学校外国語講師</dc:creator>
  <cp:lastModifiedBy>中学校外国語講師</cp:lastModifiedBy>
  <cp:revision>6</cp:revision>
  <dcterms:created xsi:type="dcterms:W3CDTF">2020-06-02T23:50:46Z</dcterms:created>
  <dcterms:modified xsi:type="dcterms:W3CDTF">2020-06-04T06:13:21Z</dcterms:modified>
</cp:coreProperties>
</file>